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2" r:id="rId2"/>
    <p:sldId id="256" r:id="rId3"/>
    <p:sldId id="259" r:id="rId4"/>
    <p:sldId id="278" r:id="rId5"/>
    <p:sldId id="277" r:id="rId6"/>
    <p:sldId id="265" r:id="rId7"/>
    <p:sldId id="263" r:id="rId8"/>
    <p:sldId id="279" r:id="rId9"/>
    <p:sldId id="264" r:id="rId10"/>
    <p:sldId id="281" r:id="rId11"/>
    <p:sldId id="280" r:id="rId12"/>
    <p:sldId id="268" r:id="rId13"/>
  </p:sldIdLst>
  <p:sldSz cx="12192000" cy="6858000"/>
  <p:notesSz cx="6858000" cy="9144000"/>
  <p:embeddedFontLst>
    <p:embeddedFont>
      <p:font typeface="KoPub돋움체 Bold" panose="00000800000000000000" pitchFamily="2" charset="-127"/>
      <p:bold r:id="rId14"/>
    </p:embeddedFont>
    <p:embeddedFont>
      <p:font typeface="KoPub바탕체 Bold" panose="00000800000000000000" pitchFamily="2" charset="-127"/>
      <p:bold r:id="rId15"/>
    </p:embeddedFont>
    <p:embeddedFont>
      <p:font typeface="KoPub바탕체 Light" panose="00000300000000000000" pitchFamily="2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43" userDrawn="1">
          <p15:clr>
            <a:srgbClr val="A4A3A4"/>
          </p15:clr>
        </p15:guide>
        <p15:guide id="2" pos="72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윤상림" initials="윤" lastIdx="2" clrIdx="0">
    <p:extLst>
      <p:ext uri="{19B8F6BF-5375-455C-9EA6-DF929625EA0E}">
        <p15:presenceInfo xmlns:p15="http://schemas.microsoft.com/office/powerpoint/2012/main" userId="윤상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1E30"/>
    <a:srgbClr val="1D2879"/>
    <a:srgbClr val="212E8B"/>
    <a:srgbClr val="202B78"/>
    <a:srgbClr val="1C2775"/>
    <a:srgbClr val="93246B"/>
    <a:srgbClr val="BA1E30"/>
    <a:srgbClr val="94246C"/>
    <a:srgbClr val="161E5A"/>
    <a:srgbClr val="C628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86" d="100"/>
          <a:sy n="86" d="100"/>
        </p:scale>
        <p:origin x="691" y="67"/>
      </p:cViewPr>
      <p:guideLst>
        <p:guide orient="horz" pos="3543"/>
        <p:guide pos="72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BBA6D-1B79-4D86-BE59-1635547E1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19B5D7-6F74-43C7-BD10-A59361E38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4A5BAE-A209-4E4A-A07A-9C3A2148C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EDD9-DA31-4259-945C-6C7C5939E413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571F7B-C1B7-4533-B22B-2A93B4F6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37C1D2-3240-47C0-94D0-7BBDFBD27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CFB9-FCE7-4D8C-9318-3AF90459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136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28C76-1C28-40C2-86A8-A06797885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6CD396-E90C-413B-87E7-2718DB97C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D98279-8678-496A-AF21-886070124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EDD9-DA31-4259-945C-6C7C5939E413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028F4C-E0E2-49B0-877B-FD88A3E23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9E3976-6A9F-45F7-A951-C220D82E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CFB9-FCE7-4D8C-9318-3AF90459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908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B35914-A164-489D-A3EA-CF69ACC976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D7D814-CF3C-4C58-B8B3-A28A8935D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CBA4A-6F49-4203-AE1B-C5ABD2752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EDD9-DA31-4259-945C-6C7C5939E413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D236FC-01B3-45D3-BA8C-D5D3EAB3F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498934-1910-4801-995F-22AC925D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CFB9-FCE7-4D8C-9318-3AF90459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188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3A24-EB23-440C-9FE1-9F8060DA8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04D89-9877-4524-A43D-FBED95630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A47B5-601A-42AA-99CF-196E498C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EDD9-DA31-4259-945C-6C7C5939E413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5C1022-279B-40FA-AFDA-E9643C859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EEBB13-77A5-4C96-9568-07E10887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CFB9-FCE7-4D8C-9318-3AF90459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05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3BF67-EAEA-420E-AAB8-5DE170F60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075A4F-EEE5-4279-BB5B-6261690E2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EE7B9C-9188-4BC4-BE23-79F5B93BC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EDD9-DA31-4259-945C-6C7C5939E413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8AF782-88B8-4478-A4D2-8F4CB8DFC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7DFDC9-0EBF-48D0-9D08-21C6A358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CFB9-FCE7-4D8C-9318-3AF90459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282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7D905-A100-4CC4-AF35-D65F2D054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DD4ECF-C8CE-44A5-8237-AEFF1B35C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51E726-9299-4F8F-8ACB-C5B2F5B8B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D298CC-490A-41A5-BBF9-82EB9D96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EDD9-DA31-4259-945C-6C7C5939E413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770D7B-D401-43FB-9EFC-0EB77827F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A32E1-2F06-4134-ACA5-A3733B6F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CFB9-FCE7-4D8C-9318-3AF90459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36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D2808-84E0-4872-B967-A0F4CCBD4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57AD60-BB85-43FB-A098-EE19DE7AF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692FF2-5F03-4A7A-907E-76F29D255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63E3DC-3FB6-42BA-AE3F-48B0E7359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BD7062-269C-4EC0-8C37-98751E2DAA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A8D6A1-09EC-4D7C-9667-60305AA1D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EDD9-DA31-4259-945C-6C7C5939E413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8DB7A1-ACBA-4607-9E22-6452EB47C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56B57E-1C5A-4A73-85FD-CBD1BB5AA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CFB9-FCE7-4D8C-9318-3AF90459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552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79594-7D4F-4F18-A31D-A3F130B4E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0C489F-CF4E-4069-BAC2-F96EB4900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EDD9-DA31-4259-945C-6C7C5939E413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C4E5EB-D5A0-4F79-BD1A-FF8AE7A53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D72D92-EF40-48E2-9805-D5B7AB9E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CFB9-FCE7-4D8C-9318-3AF90459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454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4B5481-0A20-4307-9DEC-01D4700D9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EDD9-DA31-4259-945C-6C7C5939E413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55002C-6EC2-4C8D-BF5B-68EB95031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5EE6C3-AFCE-4D2C-B3A8-8FAEB34C6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CFB9-FCE7-4D8C-9318-3AF90459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596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54D23-7DFE-435E-A219-F7FC2F36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BF89CA-D379-4C7F-B09F-83B64544B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855229-DB64-4A89-9FBE-8A6B4A128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0B7DD4-BCDA-4C55-9E22-C204AAEF4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EDD9-DA31-4259-945C-6C7C5939E413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02B462-CB59-4B78-817D-1589A3927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4E8603-ADE1-41D0-A43B-85585D8E3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CFB9-FCE7-4D8C-9318-3AF90459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54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328D9-4656-420F-B0E6-C3D8F593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468BBF-2871-4013-B538-F943D2AB89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144D7D-8A4F-4E84-A4FD-CF1F46B4B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E43B24-F69D-409C-BEB4-7557AF88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EDD9-DA31-4259-945C-6C7C5939E413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5F19D8-7CF7-4F77-A0E7-0BF20F611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6FEDC6-8F03-47BA-B004-8200F4BD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CFB9-FCE7-4D8C-9318-3AF90459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63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378947-2215-4BE6-B9E8-39667F08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406891-FE75-4F17-BC76-50E89BA37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B2535-4955-47C1-AB82-D9B5FE374F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6EDD9-DA31-4259-945C-6C7C5939E413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A1194-94E9-4F14-9F6E-27C8E7D9C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E8E63D-A06C-46E8-ABD8-7E1D58015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FCFB9-FCE7-4D8C-9318-3AF90459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77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://ec2-54-180-82-220.ap-northeast-2.compute.amazonaws.com:8080/TeamWeekProject3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ction, america, architecture">
            <a:extLst>
              <a:ext uri="{FF2B5EF4-FFF2-40B4-BE49-F238E27FC236}">
                <a16:creationId xmlns:a16="http://schemas.microsoft.com/office/drawing/2014/main" id="{5FC3A5F5-9E88-4754-A55A-6819553BBF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11" b="601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025CEE-2B0B-4A6C-9D06-D6D42EDDCBEB}"/>
              </a:ext>
            </a:extLst>
          </p:cNvPr>
          <p:cNvSpPr txBox="1"/>
          <p:nvPr/>
        </p:nvSpPr>
        <p:spPr>
          <a:xfrm rot="5400000">
            <a:off x="11187583" y="5028307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8A5C56F-591C-4DF9-823D-1B2EB77ADEB1}"/>
              </a:ext>
            </a:extLst>
          </p:cNvPr>
          <p:cNvCxnSpPr>
            <a:cxnSpLocks/>
          </p:cNvCxnSpPr>
          <p:nvPr/>
        </p:nvCxnSpPr>
        <p:spPr>
          <a:xfrm flipV="1">
            <a:off x="11328400" y="4518991"/>
            <a:ext cx="0" cy="11223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4D1159-4B90-4E57-A913-C7C6D3378745}"/>
              </a:ext>
            </a:extLst>
          </p:cNvPr>
          <p:cNvSpPr/>
          <p:nvPr/>
        </p:nvSpPr>
        <p:spPr>
          <a:xfrm>
            <a:off x="1343778" y="4363135"/>
            <a:ext cx="254242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Open API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활용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6CABCA-5564-442D-86ED-20660FF79E86}"/>
              </a:ext>
            </a:extLst>
          </p:cNvPr>
          <p:cNvSpPr/>
          <p:nvPr/>
        </p:nvSpPr>
        <p:spPr>
          <a:xfrm>
            <a:off x="1388228" y="926034"/>
            <a:ext cx="2197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API.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5699E1C-533A-4F07-9EBA-5F3287855AD6}"/>
              </a:ext>
            </a:extLst>
          </p:cNvPr>
          <p:cNvCxnSpPr>
            <a:cxnSpLocks/>
          </p:cNvCxnSpPr>
          <p:nvPr/>
        </p:nvCxnSpPr>
        <p:spPr>
          <a:xfrm rot="16200000" flipV="1">
            <a:off x="1936750" y="762000"/>
            <a:ext cx="0" cy="889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C8450A-D4E7-4F05-B1E6-AFAE2B0460B7}"/>
              </a:ext>
            </a:extLst>
          </p:cNvPr>
          <p:cNvSpPr/>
          <p:nvPr/>
        </p:nvSpPr>
        <p:spPr>
          <a:xfrm>
            <a:off x="1343777" y="4708599"/>
            <a:ext cx="27320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웹페이지 구현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A32180-D023-4924-B3E0-D93DE9A313C0}"/>
              </a:ext>
            </a:extLst>
          </p:cNvPr>
          <p:cNvSpPr/>
          <p:nvPr/>
        </p:nvSpPr>
        <p:spPr>
          <a:xfrm>
            <a:off x="1343777" y="5054063"/>
            <a:ext cx="27320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코드 리뷰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234924-0A06-4C10-B131-5C7D16B69B08}"/>
              </a:ext>
            </a:extLst>
          </p:cNvPr>
          <p:cNvSpPr/>
          <p:nvPr/>
        </p:nvSpPr>
        <p:spPr>
          <a:xfrm>
            <a:off x="1343778" y="1326227"/>
            <a:ext cx="2393604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6284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API 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6284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활용</a:t>
            </a:r>
            <a:endParaRPr lang="en-US" altLang="ko-KR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6284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6284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웹</a:t>
            </a:r>
            <a:endParaRPr lang="en-US" altLang="ko-KR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6284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6284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</a:t>
            </a:r>
            <a:endParaRPr lang="en-US" altLang="ko-KR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6284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6284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구현</a:t>
            </a:r>
            <a:endParaRPr lang="en-US" altLang="ko-KR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6284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52F99BA-AE19-4B3D-9280-96BD1B9BC1FD}"/>
              </a:ext>
            </a:extLst>
          </p:cNvPr>
          <p:cNvGrpSpPr/>
          <p:nvPr/>
        </p:nvGrpSpPr>
        <p:grpSpPr>
          <a:xfrm>
            <a:off x="6400800" y="6067225"/>
            <a:ext cx="4927600" cy="488967"/>
            <a:chOff x="92764" y="1078434"/>
            <a:chExt cx="4927600" cy="48896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45F3CF-2DE4-4085-9C51-8F5310E65CD0}"/>
                </a:ext>
              </a:extLst>
            </p:cNvPr>
            <p:cNvSpPr/>
            <p:nvPr/>
          </p:nvSpPr>
          <p:spPr>
            <a:xfrm>
              <a:off x="92764" y="1078434"/>
              <a:ext cx="454079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2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김솔</a:t>
              </a: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/</a:t>
              </a: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김승원 </a:t>
              </a:r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/ </a:t>
              </a: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김인규 </a:t>
              </a:r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/ </a:t>
              </a: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문경원 </a:t>
              </a:r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/ </a:t>
              </a:r>
              <a:r>
                <a:rPr lang="ko-KR" altLang="en-US" sz="2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함동주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A4B5D22-20A8-4F02-96B7-98C5180AB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279" y="1567401"/>
              <a:ext cx="484808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2731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rgbClr val="E42F44"/>
            </a:gs>
            <a:gs pos="86000">
              <a:srgbClr val="A61627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024C631-A510-4D8D-8F0D-DCAA34E51DDB}"/>
              </a:ext>
            </a:extLst>
          </p:cNvPr>
          <p:cNvSpPr/>
          <p:nvPr/>
        </p:nvSpPr>
        <p:spPr>
          <a:xfrm>
            <a:off x="2510972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E3A6A8E-0FA8-42D8-A6EA-F41E32982E2E}"/>
              </a:ext>
            </a:extLst>
          </p:cNvPr>
          <p:cNvSpPr/>
          <p:nvPr/>
        </p:nvSpPr>
        <p:spPr>
          <a:xfrm>
            <a:off x="2510972" y="2344058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806B1DD-2D14-44C1-BF09-1B6C14CB51E9}"/>
              </a:ext>
            </a:extLst>
          </p:cNvPr>
          <p:cNvSpPr/>
          <p:nvPr/>
        </p:nvSpPr>
        <p:spPr>
          <a:xfrm>
            <a:off x="2510972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DD44BE-D058-455B-977C-B47B9070AD06}"/>
              </a:ext>
            </a:extLst>
          </p:cNvPr>
          <p:cNvSpPr txBox="1"/>
          <p:nvPr/>
        </p:nvSpPr>
        <p:spPr>
          <a:xfrm rot="16200000">
            <a:off x="2241535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13239-992F-4566-B66E-DE117F103AB0}"/>
              </a:ext>
            </a:extLst>
          </p:cNvPr>
          <p:cNvSpPr txBox="1"/>
          <p:nvPr/>
        </p:nvSpPr>
        <p:spPr>
          <a:xfrm rot="16200000">
            <a:off x="2241536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D5BF99-2303-4A86-876B-E172FA986E13}"/>
              </a:ext>
            </a:extLst>
          </p:cNvPr>
          <p:cNvSpPr txBox="1"/>
          <p:nvPr/>
        </p:nvSpPr>
        <p:spPr>
          <a:xfrm rot="16200000">
            <a:off x="2241537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FCBBA1-D74B-48ED-9BB3-2169ADAFB4BE}"/>
              </a:ext>
            </a:extLst>
          </p:cNvPr>
          <p:cNvSpPr/>
          <p:nvPr/>
        </p:nvSpPr>
        <p:spPr>
          <a:xfrm>
            <a:off x="2786743" y="439057"/>
            <a:ext cx="9405257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22" name="Picture 2" descr="apple, computer, decor">
            <a:extLst>
              <a:ext uri="{FF2B5EF4-FFF2-40B4-BE49-F238E27FC236}">
                <a16:creationId xmlns:a16="http://schemas.microsoft.com/office/drawing/2014/main" id="{329838ED-020C-4012-A56C-BF7DFBBA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455219"/>
            <a:ext cx="8953500" cy="59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380821F2-90BE-4770-B5C7-8A15E91AD06F}"/>
              </a:ext>
            </a:extLst>
          </p:cNvPr>
          <p:cNvSpPr/>
          <p:nvPr/>
        </p:nvSpPr>
        <p:spPr>
          <a:xfrm>
            <a:off x="2782342" y="439057"/>
            <a:ext cx="9405257" cy="5979886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81000">
                <a:schemeClr val="bg1">
                  <a:alpha val="87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14FC22F-D217-475C-9DA3-4B2205FA8D6A}"/>
              </a:ext>
            </a:extLst>
          </p:cNvPr>
          <p:cNvGrpSpPr/>
          <p:nvPr/>
        </p:nvGrpSpPr>
        <p:grpSpPr>
          <a:xfrm>
            <a:off x="68931" y="428916"/>
            <a:ext cx="1915909" cy="522188"/>
            <a:chOff x="56231" y="428916"/>
            <a:chExt cx="1915909" cy="52218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58082B-06B1-42F7-A741-58693ECECE1A}"/>
                </a:ext>
              </a:extLst>
            </p:cNvPr>
            <p:cNvSpPr txBox="1"/>
            <p:nvPr/>
          </p:nvSpPr>
          <p:spPr>
            <a:xfrm>
              <a:off x="70286" y="428916"/>
              <a:ext cx="10374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세 번째 목차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/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7B3391-0DB0-4EBB-9FB3-1AB59F98B5B3}"/>
                </a:ext>
              </a:extLst>
            </p:cNvPr>
            <p:cNvSpPr txBox="1"/>
            <p:nvPr/>
          </p:nvSpPr>
          <p:spPr>
            <a:xfrm>
              <a:off x="56231" y="581772"/>
              <a:ext cx="1915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주요 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[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 ]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소개</a:t>
              </a:r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75C9F760-B776-4C7E-A8CB-DCA7BEE57D21}"/>
              </a:ext>
            </a:extLst>
          </p:cNvPr>
          <p:cNvSpPr/>
          <p:nvPr/>
        </p:nvSpPr>
        <p:spPr>
          <a:xfrm>
            <a:off x="7359014" y="4537207"/>
            <a:ext cx="18000" cy="18000"/>
          </a:xfrm>
          <a:prstGeom prst="ellipse">
            <a:avLst/>
          </a:prstGeom>
          <a:solidFill>
            <a:srgbClr val="BA1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C9E2E3B-61F7-4ABF-96F2-999FEB97F2C4}"/>
              </a:ext>
            </a:extLst>
          </p:cNvPr>
          <p:cNvSpPr/>
          <p:nvPr/>
        </p:nvSpPr>
        <p:spPr>
          <a:xfrm>
            <a:off x="7359014" y="4765963"/>
            <a:ext cx="18000" cy="18000"/>
          </a:xfrm>
          <a:prstGeom prst="ellipse">
            <a:avLst/>
          </a:prstGeom>
          <a:solidFill>
            <a:srgbClr val="BA1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12C2647-FFE1-4223-BC21-79D73B837E26}"/>
              </a:ext>
            </a:extLst>
          </p:cNvPr>
          <p:cNvSpPr/>
          <p:nvPr/>
        </p:nvSpPr>
        <p:spPr>
          <a:xfrm>
            <a:off x="7359014" y="4994719"/>
            <a:ext cx="18000" cy="18000"/>
          </a:xfrm>
          <a:prstGeom prst="ellipse">
            <a:avLst/>
          </a:prstGeom>
          <a:solidFill>
            <a:srgbClr val="BA1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7A65ABF-B947-47D5-BEE0-EBA3367A3334}"/>
              </a:ext>
            </a:extLst>
          </p:cNvPr>
          <p:cNvSpPr/>
          <p:nvPr/>
        </p:nvSpPr>
        <p:spPr>
          <a:xfrm>
            <a:off x="7359014" y="1529593"/>
            <a:ext cx="18000" cy="18000"/>
          </a:xfrm>
          <a:prstGeom prst="ellipse">
            <a:avLst/>
          </a:prstGeom>
          <a:solidFill>
            <a:srgbClr val="BA1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DF87431-1B01-4828-AF6C-9FAFB8BC5218}"/>
              </a:ext>
            </a:extLst>
          </p:cNvPr>
          <p:cNvSpPr/>
          <p:nvPr/>
        </p:nvSpPr>
        <p:spPr>
          <a:xfrm>
            <a:off x="7359014" y="1758349"/>
            <a:ext cx="18000" cy="18000"/>
          </a:xfrm>
          <a:prstGeom prst="ellipse">
            <a:avLst/>
          </a:prstGeom>
          <a:solidFill>
            <a:srgbClr val="BA1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EF6B7DB-BE00-4BF8-AE87-17AF8CAA1E1E}"/>
              </a:ext>
            </a:extLst>
          </p:cNvPr>
          <p:cNvSpPr/>
          <p:nvPr/>
        </p:nvSpPr>
        <p:spPr>
          <a:xfrm>
            <a:off x="7359014" y="1987105"/>
            <a:ext cx="18000" cy="18000"/>
          </a:xfrm>
          <a:prstGeom prst="ellipse">
            <a:avLst/>
          </a:prstGeom>
          <a:solidFill>
            <a:srgbClr val="BA1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3A2503-D377-4115-9C34-83D9CAD6D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242" y="470927"/>
            <a:ext cx="3777772" cy="20266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7A20F3-BA7F-47C2-B221-BC48181DE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0" y="513818"/>
            <a:ext cx="3786967" cy="20315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6DF1CF-F05F-46EE-A5E0-198D96103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242" y="2461817"/>
            <a:ext cx="3777772" cy="20266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28C249D-B019-4C53-B3FA-99FA43A5E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250" y="2603967"/>
            <a:ext cx="3777770" cy="20266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8A84F8C-9336-456A-845C-2047152B3D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7989" y="4456818"/>
            <a:ext cx="3598145" cy="19302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D671893-A3DF-48F9-9947-0A45151569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6130" y="4370870"/>
            <a:ext cx="3746890" cy="201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40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rgbClr val="E42F44"/>
            </a:gs>
            <a:gs pos="86000">
              <a:srgbClr val="A61627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024C631-A510-4D8D-8F0D-DCAA34E51DDB}"/>
              </a:ext>
            </a:extLst>
          </p:cNvPr>
          <p:cNvSpPr/>
          <p:nvPr/>
        </p:nvSpPr>
        <p:spPr>
          <a:xfrm>
            <a:off x="2510972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E3A6A8E-0FA8-42D8-A6EA-F41E32982E2E}"/>
              </a:ext>
            </a:extLst>
          </p:cNvPr>
          <p:cNvSpPr/>
          <p:nvPr/>
        </p:nvSpPr>
        <p:spPr>
          <a:xfrm>
            <a:off x="2510972" y="2344058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806B1DD-2D14-44C1-BF09-1B6C14CB51E9}"/>
              </a:ext>
            </a:extLst>
          </p:cNvPr>
          <p:cNvSpPr/>
          <p:nvPr/>
        </p:nvSpPr>
        <p:spPr>
          <a:xfrm>
            <a:off x="2510972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DD44BE-D058-455B-977C-B47B9070AD06}"/>
              </a:ext>
            </a:extLst>
          </p:cNvPr>
          <p:cNvSpPr txBox="1"/>
          <p:nvPr/>
        </p:nvSpPr>
        <p:spPr>
          <a:xfrm rot="16200000">
            <a:off x="2241535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13239-992F-4566-B66E-DE117F103AB0}"/>
              </a:ext>
            </a:extLst>
          </p:cNvPr>
          <p:cNvSpPr txBox="1"/>
          <p:nvPr/>
        </p:nvSpPr>
        <p:spPr>
          <a:xfrm rot="16200000">
            <a:off x="2241536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D5BF99-2303-4A86-876B-E172FA986E13}"/>
              </a:ext>
            </a:extLst>
          </p:cNvPr>
          <p:cNvSpPr txBox="1"/>
          <p:nvPr/>
        </p:nvSpPr>
        <p:spPr>
          <a:xfrm rot="16200000">
            <a:off x="2241537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FCBBA1-D74B-48ED-9BB3-2169ADAFB4BE}"/>
              </a:ext>
            </a:extLst>
          </p:cNvPr>
          <p:cNvSpPr/>
          <p:nvPr/>
        </p:nvSpPr>
        <p:spPr>
          <a:xfrm>
            <a:off x="2786743" y="439057"/>
            <a:ext cx="9405257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apple, computer, decor">
            <a:extLst>
              <a:ext uri="{FF2B5EF4-FFF2-40B4-BE49-F238E27FC236}">
                <a16:creationId xmlns:a16="http://schemas.microsoft.com/office/drawing/2014/main" id="{329838ED-020C-4012-A56C-BF7DFBBA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455219"/>
            <a:ext cx="8953500" cy="59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380821F2-90BE-4770-B5C7-8A15E91AD06F}"/>
              </a:ext>
            </a:extLst>
          </p:cNvPr>
          <p:cNvSpPr/>
          <p:nvPr/>
        </p:nvSpPr>
        <p:spPr>
          <a:xfrm>
            <a:off x="2790399" y="439057"/>
            <a:ext cx="9405257" cy="5979886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81000">
                <a:schemeClr val="bg1">
                  <a:alpha val="87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14FC22F-D217-475C-9DA3-4B2205FA8D6A}"/>
              </a:ext>
            </a:extLst>
          </p:cNvPr>
          <p:cNvGrpSpPr/>
          <p:nvPr/>
        </p:nvGrpSpPr>
        <p:grpSpPr>
          <a:xfrm>
            <a:off x="68931" y="428916"/>
            <a:ext cx="1915909" cy="522188"/>
            <a:chOff x="56231" y="428916"/>
            <a:chExt cx="1915909" cy="52218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58082B-06B1-42F7-A741-58693ECECE1A}"/>
                </a:ext>
              </a:extLst>
            </p:cNvPr>
            <p:cNvSpPr txBox="1"/>
            <p:nvPr/>
          </p:nvSpPr>
          <p:spPr>
            <a:xfrm>
              <a:off x="70286" y="428916"/>
              <a:ext cx="10374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세 번째 목차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/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7B3391-0DB0-4EBB-9FB3-1AB59F98B5B3}"/>
                </a:ext>
              </a:extLst>
            </p:cNvPr>
            <p:cNvSpPr txBox="1"/>
            <p:nvPr/>
          </p:nvSpPr>
          <p:spPr>
            <a:xfrm>
              <a:off x="56231" y="581772"/>
              <a:ext cx="1915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구현한 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[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웹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 ]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소개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3DB8725-0D59-45AA-AC0C-7E8AB37D8CC7}"/>
              </a:ext>
            </a:extLst>
          </p:cNvPr>
          <p:cNvGrpSpPr/>
          <p:nvPr/>
        </p:nvGrpSpPr>
        <p:grpSpPr>
          <a:xfrm>
            <a:off x="3811413" y="1554638"/>
            <a:ext cx="3903837" cy="4435944"/>
            <a:chOff x="3667329" y="1434800"/>
            <a:chExt cx="3565046" cy="4050975"/>
          </a:xfrm>
        </p:grpSpPr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3E92D6CB-52ED-4A15-9F0F-8A61D378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76375" y="1454133"/>
              <a:ext cx="3556000" cy="4031642"/>
            </a:xfrm>
            <a:prstGeom prst="rect">
              <a:avLst/>
            </a:prstGeom>
          </p:spPr>
        </p:pic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75D74332-8A28-4F65-8A6B-9038B8E30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67329" y="1434800"/>
              <a:ext cx="3556000" cy="4031642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75BB0A9-02FC-41BA-AE3C-1F6D3DF0CC66}"/>
              </a:ext>
            </a:extLst>
          </p:cNvPr>
          <p:cNvGrpSpPr/>
          <p:nvPr/>
        </p:nvGrpSpPr>
        <p:grpSpPr>
          <a:xfrm>
            <a:off x="6931047" y="1567357"/>
            <a:ext cx="4941107" cy="1083195"/>
            <a:chOff x="7759560" y="3301471"/>
            <a:chExt cx="1523093" cy="714905"/>
          </a:xfrm>
          <a:solidFill>
            <a:srgbClr val="C00000"/>
          </a:solidFill>
        </p:grpSpPr>
        <p:sp>
          <p:nvSpPr>
            <p:cNvPr id="27" name="달 26">
              <a:extLst>
                <a:ext uri="{FF2B5EF4-FFF2-40B4-BE49-F238E27FC236}">
                  <a16:creationId xmlns:a16="http://schemas.microsoft.com/office/drawing/2014/main" id="{B43C0E7E-55CA-491D-A06A-B75858A66CD1}"/>
                </a:ext>
              </a:extLst>
            </p:cNvPr>
            <p:cNvSpPr/>
            <p:nvPr/>
          </p:nvSpPr>
          <p:spPr>
            <a:xfrm flipH="1">
              <a:off x="8156546" y="3616596"/>
              <a:ext cx="178763" cy="399780"/>
            </a:xfrm>
            <a:prstGeom prst="moon">
              <a:avLst>
                <a:gd name="adj" fmla="val 6982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CA17BF2-3822-4AB6-8345-E6574E23C638}"/>
                </a:ext>
              </a:extLst>
            </p:cNvPr>
            <p:cNvSpPr/>
            <p:nvPr/>
          </p:nvSpPr>
          <p:spPr>
            <a:xfrm>
              <a:off x="7759560" y="3301471"/>
              <a:ext cx="1523093" cy="520927"/>
            </a:xfrm>
            <a:prstGeom prst="roundRect">
              <a:avLst>
                <a:gd name="adj" fmla="val 282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KoPub돋움체 Bold" panose="00000800000000000000" pitchFamily="2" charset="-127"/>
                  <a:ea typeface="KoPub돋움체 Bold" panose="00000800000000000000" pitchFamily="2" charset="-127"/>
                  <a:hlinkClick r:id="rId7"/>
                </a:rPr>
                <a:t>웹사이트</a:t>
              </a:r>
              <a:endPara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136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ction, america, architecture">
            <a:extLst>
              <a:ext uri="{FF2B5EF4-FFF2-40B4-BE49-F238E27FC236}">
                <a16:creationId xmlns:a16="http://schemas.microsoft.com/office/drawing/2014/main" id="{5FC3A5F5-9E88-4754-A55A-6819553BBF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11" b="601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234924-0A06-4C10-B131-5C7D16B69B08}"/>
              </a:ext>
            </a:extLst>
          </p:cNvPr>
          <p:cNvSpPr/>
          <p:nvPr/>
        </p:nvSpPr>
        <p:spPr>
          <a:xfrm>
            <a:off x="3450873" y="2121447"/>
            <a:ext cx="5105885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6284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들어주셔서</a:t>
            </a:r>
            <a:endParaRPr lang="en-US" altLang="ko-KR" sz="8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6284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8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6284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감사합니다</a:t>
            </a:r>
            <a:endParaRPr lang="en-US" altLang="ko-KR" sz="8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6284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084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 Design We Trust / Billboard">
            <a:extLst>
              <a:ext uri="{FF2B5EF4-FFF2-40B4-BE49-F238E27FC236}">
                <a16:creationId xmlns:a16="http://schemas.microsoft.com/office/drawing/2014/main" id="{085AD7CF-7159-45CB-8643-B567B1C97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5" b="7835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44D402-31F7-4E45-B042-944F87D323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rgbClr val="E42F44">
                  <a:alpha val="83000"/>
                </a:srgbClr>
              </a:gs>
              <a:gs pos="86000">
                <a:srgbClr val="A61627">
                  <a:alpha val="95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4FA1E25-5937-484F-A138-CA445BE5B6A8}"/>
              </a:ext>
            </a:extLst>
          </p:cNvPr>
          <p:cNvGrpSpPr/>
          <p:nvPr/>
        </p:nvGrpSpPr>
        <p:grpSpPr>
          <a:xfrm>
            <a:off x="6170485" y="3198168"/>
            <a:ext cx="5312886" cy="461665"/>
            <a:chOff x="5662485" y="3198168"/>
            <a:chExt cx="5312886" cy="46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552E25-DD81-4B87-A1AF-B3B6B7C0CEEB}"/>
                </a:ext>
              </a:extLst>
            </p:cNvPr>
            <p:cNvSpPr txBox="1"/>
            <p:nvPr/>
          </p:nvSpPr>
          <p:spPr>
            <a:xfrm>
              <a:off x="5662485" y="3275112"/>
              <a:ext cx="1277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첫 번째 목차 </a:t>
              </a:r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/</a:t>
              </a:r>
              <a:endPara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9206E3-11DE-43C4-8DAE-100CEE2301D4}"/>
                </a:ext>
              </a:extLst>
            </p:cNvPr>
            <p:cNvSpPr txBox="1"/>
            <p:nvPr/>
          </p:nvSpPr>
          <p:spPr>
            <a:xfrm>
              <a:off x="7520579" y="3198168"/>
              <a:ext cx="3454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프로젝트 </a:t>
              </a:r>
              <a:r>
                <a: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[ </a:t>
              </a:r>
              <a:r>
                <a: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주제와 목표</a:t>
              </a:r>
              <a:r>
                <a: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 ] </a:t>
              </a:r>
              <a:endPara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867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rgbClr val="E42F44"/>
            </a:gs>
            <a:gs pos="86000">
              <a:srgbClr val="A61627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024C631-A510-4D8D-8F0D-DCAA34E51DDB}"/>
              </a:ext>
            </a:extLst>
          </p:cNvPr>
          <p:cNvSpPr/>
          <p:nvPr/>
        </p:nvSpPr>
        <p:spPr>
          <a:xfrm>
            <a:off x="2510972" y="439057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E3A6A8E-0FA8-42D8-A6EA-F41E32982E2E}"/>
              </a:ext>
            </a:extLst>
          </p:cNvPr>
          <p:cNvSpPr/>
          <p:nvPr/>
        </p:nvSpPr>
        <p:spPr>
          <a:xfrm>
            <a:off x="2510972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806B1DD-2D14-44C1-BF09-1B6C14CB51E9}"/>
              </a:ext>
            </a:extLst>
          </p:cNvPr>
          <p:cNvSpPr/>
          <p:nvPr/>
        </p:nvSpPr>
        <p:spPr>
          <a:xfrm>
            <a:off x="2510972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FCBBA1-D74B-48ED-9BB3-2169ADAFB4BE}"/>
              </a:ext>
            </a:extLst>
          </p:cNvPr>
          <p:cNvSpPr/>
          <p:nvPr/>
        </p:nvSpPr>
        <p:spPr>
          <a:xfrm>
            <a:off x="2786743" y="439057"/>
            <a:ext cx="9405257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2420856" cy="522188"/>
            <a:chOff x="56231" y="428916"/>
            <a:chExt cx="2420856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10374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첫 번째 목차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/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프로젝트 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[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주제와 목표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]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9BA45F7-F228-464F-8EC7-B907EE070FEB}"/>
              </a:ext>
            </a:extLst>
          </p:cNvPr>
          <p:cNvSpPr txBox="1"/>
          <p:nvPr/>
        </p:nvSpPr>
        <p:spPr>
          <a:xfrm rot="16200000">
            <a:off x="2241535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210A1E-3A2F-470E-95CD-B38CBDE06313}"/>
              </a:ext>
            </a:extLst>
          </p:cNvPr>
          <p:cNvSpPr txBox="1"/>
          <p:nvPr/>
        </p:nvSpPr>
        <p:spPr>
          <a:xfrm rot="16200000">
            <a:off x="2241536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8556DF-3791-4512-AF4B-5A44FFE7ADE3}"/>
              </a:ext>
            </a:extLst>
          </p:cNvPr>
          <p:cNvSpPr txBox="1"/>
          <p:nvPr/>
        </p:nvSpPr>
        <p:spPr>
          <a:xfrm rot="16200000">
            <a:off x="2241537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91637-9E82-4A17-8F06-22D7486B2726}"/>
              </a:ext>
            </a:extLst>
          </p:cNvPr>
          <p:cNvSpPr txBox="1"/>
          <p:nvPr/>
        </p:nvSpPr>
        <p:spPr>
          <a:xfrm>
            <a:off x="3441230" y="1206366"/>
            <a:ext cx="239681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API</a:t>
            </a:r>
            <a:r>
              <a:rPr lang="ko-KR" altLang="en-US" sz="6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</a:t>
            </a:r>
            <a:endParaRPr lang="en-US" altLang="ko-KR" sz="66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6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통</a:t>
            </a:r>
            <a:endParaRPr lang="en-US" altLang="ko-KR" sz="66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6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해서</a:t>
            </a:r>
            <a:endParaRPr lang="en-US" altLang="ko-KR" sz="66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6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무엇을</a:t>
            </a: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4EB52618-21AF-49B8-998E-7DDE0E1CB362}"/>
              </a:ext>
            </a:extLst>
          </p:cNvPr>
          <p:cNvSpPr/>
          <p:nvPr/>
        </p:nvSpPr>
        <p:spPr>
          <a:xfrm>
            <a:off x="6742463" y="1378857"/>
            <a:ext cx="37401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프로젝트의 주제와 목표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]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BA1E3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046C984-F19C-4C8F-965B-59E0CC8E004B}"/>
              </a:ext>
            </a:extLst>
          </p:cNvPr>
          <p:cNvSpPr/>
          <p:nvPr/>
        </p:nvSpPr>
        <p:spPr>
          <a:xfrm>
            <a:off x="6742463" y="2135979"/>
            <a:ext cx="412324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▶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지하철 역 주변의 음식점 소개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BC27897-9B33-4C4B-BAFC-E4931A582081}"/>
              </a:ext>
            </a:extLst>
          </p:cNvPr>
          <p:cNvSpPr/>
          <p:nvPr/>
        </p:nvSpPr>
        <p:spPr>
          <a:xfrm>
            <a:off x="6742463" y="3007315"/>
            <a:ext cx="2783134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▶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실시간 박스오피스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6991F4-E1DF-4A60-99C3-3C235F70B7EA}"/>
              </a:ext>
            </a:extLst>
          </p:cNvPr>
          <p:cNvSpPr/>
          <p:nvPr/>
        </p:nvSpPr>
        <p:spPr>
          <a:xfrm>
            <a:off x="6742463" y="3878650"/>
            <a:ext cx="3972562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▶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400" baseline="-25000" dirty="0"/>
              <a:t>.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검색을 통한 영화 정보 소개</a:t>
            </a:r>
            <a:r>
              <a:rPr lang="en-US" altLang="ko-KR" sz="2400" baseline="-25000" dirty="0"/>
              <a:t> 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BA1E3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331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rgbClr val="E42F44"/>
            </a:gs>
            <a:gs pos="86000">
              <a:srgbClr val="A61627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024C631-A510-4D8D-8F0D-DCAA34E51DDB}"/>
              </a:ext>
            </a:extLst>
          </p:cNvPr>
          <p:cNvSpPr/>
          <p:nvPr/>
        </p:nvSpPr>
        <p:spPr>
          <a:xfrm>
            <a:off x="2510972" y="439057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E3A6A8E-0FA8-42D8-A6EA-F41E32982E2E}"/>
              </a:ext>
            </a:extLst>
          </p:cNvPr>
          <p:cNvSpPr/>
          <p:nvPr/>
        </p:nvSpPr>
        <p:spPr>
          <a:xfrm>
            <a:off x="2510972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806B1DD-2D14-44C1-BF09-1B6C14CB51E9}"/>
              </a:ext>
            </a:extLst>
          </p:cNvPr>
          <p:cNvSpPr/>
          <p:nvPr/>
        </p:nvSpPr>
        <p:spPr>
          <a:xfrm>
            <a:off x="2510972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FCBBA1-D74B-48ED-9BB3-2169ADAFB4BE}"/>
              </a:ext>
            </a:extLst>
          </p:cNvPr>
          <p:cNvSpPr/>
          <p:nvPr/>
        </p:nvSpPr>
        <p:spPr>
          <a:xfrm>
            <a:off x="2786743" y="439057"/>
            <a:ext cx="9405257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aseline="-25000" dirty="0"/>
              <a:t>1. </a:t>
            </a:r>
            <a:endParaRPr lang="ko-KR" altLang="en-US" baseline="-25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2420856" cy="522188"/>
            <a:chOff x="56231" y="428916"/>
            <a:chExt cx="2420856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10374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첫 번째 목차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/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프로젝트 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[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주제와 목표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]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9BA45F7-F228-464F-8EC7-B907EE070FEB}"/>
              </a:ext>
            </a:extLst>
          </p:cNvPr>
          <p:cNvSpPr txBox="1"/>
          <p:nvPr/>
        </p:nvSpPr>
        <p:spPr>
          <a:xfrm rot="16200000">
            <a:off x="2241535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210A1E-3A2F-470E-95CD-B38CBDE06313}"/>
              </a:ext>
            </a:extLst>
          </p:cNvPr>
          <p:cNvSpPr txBox="1"/>
          <p:nvPr/>
        </p:nvSpPr>
        <p:spPr>
          <a:xfrm rot="16200000">
            <a:off x="2241536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8556DF-3791-4512-AF4B-5A44FFE7ADE3}"/>
              </a:ext>
            </a:extLst>
          </p:cNvPr>
          <p:cNvSpPr txBox="1"/>
          <p:nvPr/>
        </p:nvSpPr>
        <p:spPr>
          <a:xfrm rot="16200000">
            <a:off x="2241537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91637-9E82-4A17-8F06-22D7486B2726}"/>
              </a:ext>
            </a:extLst>
          </p:cNvPr>
          <p:cNvSpPr txBox="1"/>
          <p:nvPr/>
        </p:nvSpPr>
        <p:spPr>
          <a:xfrm>
            <a:off x="3441230" y="1206366"/>
            <a:ext cx="239681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주제를</a:t>
            </a:r>
            <a:endParaRPr lang="en-US" altLang="ko-KR" sz="66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6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  <a:endParaRPr lang="en-US" altLang="ko-KR" sz="66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6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한</a:t>
            </a:r>
            <a:endParaRPr lang="en-US" altLang="ko-KR" sz="66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6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이유</a:t>
            </a:r>
            <a:r>
              <a:rPr lang="en-US" altLang="ko-KR" sz="6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352F4E7-CB49-4EFB-A40C-668CC21979A3}"/>
              </a:ext>
            </a:extLst>
          </p:cNvPr>
          <p:cNvGrpSpPr/>
          <p:nvPr/>
        </p:nvGrpSpPr>
        <p:grpSpPr>
          <a:xfrm>
            <a:off x="5504894" y="1828801"/>
            <a:ext cx="6521632" cy="3251839"/>
            <a:chOff x="4191000" y="1903160"/>
            <a:chExt cx="6265673" cy="312421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1023FBF-F0BE-4A8B-9D19-8D627581B0AF}"/>
                </a:ext>
              </a:extLst>
            </p:cNvPr>
            <p:cNvSpPr/>
            <p:nvPr/>
          </p:nvSpPr>
          <p:spPr>
            <a:xfrm>
              <a:off x="5262373" y="2857501"/>
              <a:ext cx="1143000" cy="1142998"/>
            </a:xfrm>
            <a:prstGeom prst="ellipse">
              <a:avLst/>
            </a:prstGeom>
            <a:solidFill>
              <a:srgbClr val="94246C">
                <a:alpha val="10000"/>
              </a:srgb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44450">
                  <a:solidFill>
                    <a:schemeClr val="accent1">
                      <a:shade val="50000"/>
                    </a:schemeClr>
                  </a:solidFill>
                  <a:prstDash val="sysDash"/>
                </a:ln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99F9C0C-11E0-4539-8519-ACFEFFB2114E}"/>
                </a:ext>
              </a:extLst>
            </p:cNvPr>
            <p:cNvSpPr/>
            <p:nvPr/>
          </p:nvSpPr>
          <p:spPr>
            <a:xfrm>
              <a:off x="6260294" y="2857501"/>
              <a:ext cx="1143000" cy="1142998"/>
            </a:xfrm>
            <a:prstGeom prst="ellipse">
              <a:avLst/>
            </a:prstGeom>
            <a:solidFill>
              <a:schemeClr val="bg1">
                <a:lumMod val="75000"/>
                <a:alpha val="2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44450">
                  <a:solidFill>
                    <a:schemeClr val="accent1">
                      <a:shade val="50000"/>
                    </a:schemeClr>
                  </a:solidFill>
                  <a:prstDash val="sysDash"/>
                </a:ln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088B51F-893C-4BF6-B71D-34F690EAC5B3}"/>
                </a:ext>
              </a:extLst>
            </p:cNvPr>
            <p:cNvSpPr/>
            <p:nvPr/>
          </p:nvSpPr>
          <p:spPr>
            <a:xfrm>
              <a:off x="7258215" y="2857501"/>
              <a:ext cx="1143000" cy="1142998"/>
            </a:xfrm>
            <a:prstGeom prst="ellipse">
              <a:avLst/>
            </a:prstGeom>
            <a:solidFill>
              <a:srgbClr val="94246C">
                <a:alpha val="10000"/>
              </a:srgb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44450">
                  <a:solidFill>
                    <a:schemeClr val="accent1">
                      <a:shade val="50000"/>
                    </a:schemeClr>
                  </a:solidFill>
                  <a:prstDash val="sysDash"/>
                </a:ln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55CC2A3-732C-4BB2-926A-DB48AD216657}"/>
                </a:ext>
              </a:extLst>
            </p:cNvPr>
            <p:cNvSpPr/>
            <p:nvPr/>
          </p:nvSpPr>
          <p:spPr>
            <a:xfrm>
              <a:off x="8256136" y="2857501"/>
              <a:ext cx="1143000" cy="1142998"/>
            </a:xfrm>
            <a:prstGeom prst="ellipse">
              <a:avLst/>
            </a:prstGeom>
            <a:solidFill>
              <a:schemeClr val="bg1">
                <a:lumMod val="75000"/>
                <a:alpha val="2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44450">
                  <a:solidFill>
                    <a:schemeClr val="accent1">
                      <a:shade val="50000"/>
                    </a:schemeClr>
                  </a:solidFill>
                  <a:prstDash val="sysDash"/>
                </a:ln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2FF150-9C48-4D13-AC65-9D9B7CA72AD2}"/>
                </a:ext>
              </a:extLst>
            </p:cNvPr>
            <p:cNvSpPr txBox="1"/>
            <p:nvPr/>
          </p:nvSpPr>
          <p:spPr>
            <a:xfrm>
              <a:off x="5486352" y="3302042"/>
              <a:ext cx="69121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대중교통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253335-7F56-4DAA-853C-6B61137F9A26}"/>
                </a:ext>
              </a:extLst>
            </p:cNvPr>
            <p:cNvSpPr txBox="1"/>
            <p:nvPr/>
          </p:nvSpPr>
          <p:spPr>
            <a:xfrm>
              <a:off x="8501060" y="3302042"/>
              <a:ext cx="7328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영화 정보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D5A5BB-F962-4502-A2C1-5E5B559EC744}"/>
                </a:ext>
              </a:extLst>
            </p:cNvPr>
            <p:cNvSpPr txBox="1"/>
            <p:nvPr/>
          </p:nvSpPr>
          <p:spPr>
            <a:xfrm>
              <a:off x="7597119" y="3302042"/>
              <a:ext cx="43794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영화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F6C0E0-0F7E-4F0D-B7B7-3A2D7880B808}"/>
                </a:ext>
              </a:extLst>
            </p:cNvPr>
            <p:cNvSpPr txBox="1"/>
            <p:nvPr/>
          </p:nvSpPr>
          <p:spPr>
            <a:xfrm>
              <a:off x="6549507" y="3302042"/>
              <a:ext cx="56457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데이트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E25AE158-3C2F-499C-A86A-C77F7DB06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2000" y="2413001"/>
              <a:ext cx="0" cy="431799"/>
            </a:xfrm>
            <a:prstGeom prst="straightConnector1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  <a:prstDash val="dash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DA81CCA-FD02-4E69-A9D6-9DAA96756829}"/>
                </a:ext>
              </a:extLst>
            </p:cNvPr>
            <p:cNvCxnSpPr>
              <a:stCxn id="22" idx="2"/>
            </p:cNvCxnSpPr>
            <p:nvPr/>
          </p:nvCxnSpPr>
          <p:spPr>
            <a:xfrm flipH="1">
              <a:off x="4191000" y="3429000"/>
              <a:ext cx="1071373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FA2142E-EAF0-4747-B8E7-54C062579E21}"/>
                </a:ext>
              </a:extLst>
            </p:cNvPr>
            <p:cNvCxnSpPr/>
            <p:nvPr/>
          </p:nvCxnSpPr>
          <p:spPr>
            <a:xfrm flipH="1">
              <a:off x="9385300" y="3429000"/>
              <a:ext cx="1071373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FCB9586-5E1A-4CD7-8EEF-0E4E254262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81793" y="3256407"/>
              <a:ext cx="170382" cy="17038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621CA55A-05F3-4101-865A-DB1B3BEE98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3675" y="2413001"/>
              <a:ext cx="0" cy="431799"/>
            </a:xfrm>
            <a:prstGeom prst="straightConnector1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  <a:prstDash val="dash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76FD541F-636B-407A-A229-41A9BC2BC42D}"/>
                </a:ext>
              </a:extLst>
            </p:cNvPr>
            <p:cNvCxnSpPr>
              <a:cxnSpLocks/>
            </p:cNvCxnSpPr>
            <p:nvPr/>
          </p:nvCxnSpPr>
          <p:spPr>
            <a:xfrm>
              <a:off x="6842125" y="4000499"/>
              <a:ext cx="0" cy="431799"/>
            </a:xfrm>
            <a:prstGeom prst="straightConnector1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  <a:prstDash val="dash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10C83B4B-8B68-4703-9504-153D1164A271}"/>
                </a:ext>
              </a:extLst>
            </p:cNvPr>
            <p:cNvCxnSpPr>
              <a:cxnSpLocks/>
            </p:cNvCxnSpPr>
            <p:nvPr/>
          </p:nvCxnSpPr>
          <p:spPr>
            <a:xfrm>
              <a:off x="8813800" y="4000499"/>
              <a:ext cx="0" cy="431799"/>
            </a:xfrm>
            <a:prstGeom prst="straightConnector1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  <a:prstDash val="dash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2DC283B-4D73-41E9-BB51-6C1FE2B8B6C7}"/>
                </a:ext>
              </a:extLst>
            </p:cNvPr>
            <p:cNvSpPr txBox="1"/>
            <p:nvPr/>
          </p:nvSpPr>
          <p:spPr>
            <a:xfrm>
              <a:off x="6201570" y="4611874"/>
              <a:ext cx="128112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근처 음식점에 대한</a:t>
              </a:r>
              <a:endPara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  <a:p>
              <a:pPr algn="ctr"/>
              <a:r>
                <a:rPr lang="ko-KR" altLang="en-US" sz="10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정보를</a:t>
              </a:r>
              <a:r>
                <a:rPr lang="en-US" altLang="ko-KR" sz="10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 </a:t>
              </a:r>
              <a:r>
                <a:rPr lang="ko-KR" altLang="en-US" sz="10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알고 싶다</a:t>
              </a:r>
              <a:r>
                <a:rPr lang="en-US" altLang="ko-KR" sz="10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!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3F894B5-1987-4EFC-9105-214E13F161EA}"/>
                </a:ext>
              </a:extLst>
            </p:cNvPr>
            <p:cNvSpPr txBox="1"/>
            <p:nvPr/>
          </p:nvSpPr>
          <p:spPr>
            <a:xfrm>
              <a:off x="7952101" y="4611874"/>
              <a:ext cx="174438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실시간 박스오피스만으론</a:t>
              </a:r>
              <a:endPara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  <a:p>
              <a:pPr algn="ctr"/>
              <a:r>
                <a:rPr lang="ko-KR" altLang="en-US" sz="10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부족</a:t>
              </a:r>
              <a:r>
                <a:rPr lang="en-US" altLang="ko-KR" sz="10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! </a:t>
              </a:r>
              <a:r>
                <a:rPr lang="ko-KR" altLang="en-US" sz="10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영화에 대한 상세정보</a:t>
              </a:r>
              <a:endPara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9689D05-4245-4967-9E91-E11D67658555}"/>
                </a:ext>
              </a:extLst>
            </p:cNvPr>
            <p:cNvSpPr txBox="1"/>
            <p:nvPr/>
          </p:nvSpPr>
          <p:spPr>
            <a:xfrm>
              <a:off x="5311800" y="1903160"/>
              <a:ext cx="10791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API</a:t>
              </a:r>
              <a:r>
                <a:rPr lang="ko-KR" altLang="en-US" sz="10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를 활용하자</a:t>
              </a:r>
              <a:endPara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E2DBB43-3EE3-4C8E-AC84-4137DF813E9C}"/>
                </a:ext>
              </a:extLst>
            </p:cNvPr>
            <p:cNvSpPr txBox="1"/>
            <p:nvPr/>
          </p:nvSpPr>
          <p:spPr>
            <a:xfrm>
              <a:off x="7403773" y="1903160"/>
              <a:ext cx="85953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데이트할 땐</a:t>
              </a:r>
              <a:endPara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  <a:p>
              <a:pPr algn="ctr"/>
              <a:r>
                <a:rPr lang="ko-KR" altLang="en-US" sz="10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영화가 좋지</a:t>
              </a:r>
              <a:endPara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89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 Design We Trust / Billboard">
            <a:extLst>
              <a:ext uri="{FF2B5EF4-FFF2-40B4-BE49-F238E27FC236}">
                <a16:creationId xmlns:a16="http://schemas.microsoft.com/office/drawing/2014/main" id="{085AD7CF-7159-45CB-8643-B567B1C97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5" b="7835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44D402-31F7-4E45-B042-944F87D323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rgbClr val="E42F44">
                  <a:alpha val="83000"/>
                </a:srgbClr>
              </a:gs>
              <a:gs pos="86000">
                <a:srgbClr val="A61627">
                  <a:alpha val="95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4FA1E25-5937-484F-A138-CA445BE5B6A8}"/>
              </a:ext>
            </a:extLst>
          </p:cNvPr>
          <p:cNvGrpSpPr/>
          <p:nvPr/>
        </p:nvGrpSpPr>
        <p:grpSpPr>
          <a:xfrm>
            <a:off x="6170485" y="3198168"/>
            <a:ext cx="5312886" cy="461665"/>
            <a:chOff x="5662485" y="3198168"/>
            <a:chExt cx="5312886" cy="46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552E25-DD81-4B87-A1AF-B3B6B7C0CEEB}"/>
                </a:ext>
              </a:extLst>
            </p:cNvPr>
            <p:cNvSpPr txBox="1"/>
            <p:nvPr/>
          </p:nvSpPr>
          <p:spPr>
            <a:xfrm>
              <a:off x="5662485" y="3275112"/>
              <a:ext cx="1277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두 번째 목차 </a:t>
              </a:r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/</a:t>
              </a:r>
              <a:endPara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9206E3-11DE-43C4-8DAE-100CEE2301D4}"/>
                </a:ext>
              </a:extLst>
            </p:cNvPr>
            <p:cNvSpPr txBox="1"/>
            <p:nvPr/>
          </p:nvSpPr>
          <p:spPr>
            <a:xfrm>
              <a:off x="7209597" y="3198168"/>
              <a:ext cx="37657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사용된 </a:t>
              </a:r>
              <a:r>
                <a: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[ </a:t>
              </a:r>
              <a:r>
                <a: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개발환경 및 </a:t>
              </a:r>
              <a:r>
                <a: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API ] </a:t>
              </a:r>
              <a:endPara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045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rgbClr val="E42F44"/>
            </a:gs>
            <a:gs pos="86000">
              <a:srgbClr val="A61627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A590D6D-D851-4848-8C1F-2263602CFE0A}"/>
              </a:ext>
            </a:extLst>
          </p:cNvPr>
          <p:cNvSpPr/>
          <p:nvPr/>
        </p:nvSpPr>
        <p:spPr>
          <a:xfrm>
            <a:off x="2510972" y="455759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93939E77-56AB-4A20-83AD-9390077A8264}"/>
              </a:ext>
            </a:extLst>
          </p:cNvPr>
          <p:cNvSpPr/>
          <p:nvPr/>
        </p:nvSpPr>
        <p:spPr>
          <a:xfrm>
            <a:off x="2510972" y="1372937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E3A6A8E-0FA8-42D8-A6EA-F41E32982E2E}"/>
              </a:ext>
            </a:extLst>
          </p:cNvPr>
          <p:cNvSpPr/>
          <p:nvPr/>
        </p:nvSpPr>
        <p:spPr>
          <a:xfrm>
            <a:off x="2510972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FCBBA1-D74B-48ED-9BB3-2169ADAFB4BE}"/>
              </a:ext>
            </a:extLst>
          </p:cNvPr>
          <p:cNvSpPr/>
          <p:nvPr/>
        </p:nvSpPr>
        <p:spPr>
          <a:xfrm>
            <a:off x="2786743" y="439057"/>
            <a:ext cx="9405257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BA45F7-F228-464F-8EC7-B907EE070FEB}"/>
              </a:ext>
            </a:extLst>
          </p:cNvPr>
          <p:cNvSpPr txBox="1"/>
          <p:nvPr/>
        </p:nvSpPr>
        <p:spPr>
          <a:xfrm rot="16200000">
            <a:off x="2241535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210A1E-3A2F-470E-95CD-B38CBDE06313}"/>
              </a:ext>
            </a:extLst>
          </p:cNvPr>
          <p:cNvSpPr txBox="1"/>
          <p:nvPr/>
        </p:nvSpPr>
        <p:spPr>
          <a:xfrm rot="16200000">
            <a:off x="2241536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8556DF-3791-4512-AF4B-5A44FFE7ADE3}"/>
              </a:ext>
            </a:extLst>
          </p:cNvPr>
          <p:cNvSpPr txBox="1"/>
          <p:nvPr/>
        </p:nvSpPr>
        <p:spPr>
          <a:xfrm rot="16200000">
            <a:off x="2241537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91637-9E82-4A17-8F06-22D7486B2726}"/>
              </a:ext>
            </a:extLst>
          </p:cNvPr>
          <p:cNvSpPr txBox="1"/>
          <p:nvPr/>
        </p:nvSpPr>
        <p:spPr>
          <a:xfrm>
            <a:off x="3441230" y="1206366"/>
            <a:ext cx="337945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무엇을</a:t>
            </a:r>
            <a:endParaRPr lang="en-US" altLang="ko-KR" sz="66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6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이용하여 </a:t>
            </a:r>
            <a:endParaRPr lang="en-US" altLang="ko-KR" sz="66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6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</a:t>
            </a:r>
            <a:endParaRPr lang="en-US" altLang="ko-KR" sz="66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6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했는가</a:t>
            </a:r>
            <a:r>
              <a:rPr lang="en-US" altLang="ko-KR" sz="6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  <a:endParaRPr lang="ko-KR" altLang="en-US" sz="66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D67B86D-0898-4D1D-91FD-D9DC3E173BE7}"/>
              </a:ext>
            </a:extLst>
          </p:cNvPr>
          <p:cNvGrpSpPr/>
          <p:nvPr/>
        </p:nvGrpSpPr>
        <p:grpSpPr>
          <a:xfrm>
            <a:off x="68931" y="428916"/>
            <a:ext cx="2060179" cy="522188"/>
            <a:chOff x="56231" y="428916"/>
            <a:chExt cx="2060179" cy="52218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F8D060-50F7-4062-AB01-77A8711796EF}"/>
                </a:ext>
              </a:extLst>
            </p:cNvPr>
            <p:cNvSpPr txBox="1"/>
            <p:nvPr/>
          </p:nvSpPr>
          <p:spPr>
            <a:xfrm>
              <a:off x="70286" y="428916"/>
              <a:ext cx="10374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두 번째 목차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/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C1523FD-B94D-4DA3-806A-34F138ECF3B4}"/>
                </a:ext>
              </a:extLst>
            </p:cNvPr>
            <p:cNvSpPr txBox="1"/>
            <p:nvPr/>
          </p:nvSpPr>
          <p:spPr>
            <a:xfrm>
              <a:off x="56231" y="581772"/>
              <a:ext cx="2060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사용된 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[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개발환경 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]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4041AC7-2940-48F7-8D74-F2614E9E4383}"/>
              </a:ext>
            </a:extLst>
          </p:cNvPr>
          <p:cNvSpPr/>
          <p:nvPr/>
        </p:nvSpPr>
        <p:spPr>
          <a:xfrm>
            <a:off x="7903562" y="1728541"/>
            <a:ext cx="1949743" cy="520927"/>
          </a:xfrm>
          <a:prstGeom prst="roundRect">
            <a:avLst>
              <a:gd name="adj" fmla="val 2829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ECLIPCE/TOMCAT</a:t>
            </a:r>
            <a:endParaRPr lang="ko-KR" altLang="en-US" sz="15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1850C3B-C8F4-405A-893A-8C2356E93589}"/>
              </a:ext>
            </a:extLst>
          </p:cNvPr>
          <p:cNvGrpSpPr/>
          <p:nvPr/>
        </p:nvGrpSpPr>
        <p:grpSpPr>
          <a:xfrm>
            <a:off x="6627160" y="2658995"/>
            <a:ext cx="1625367" cy="681198"/>
            <a:chOff x="6750011" y="1617845"/>
            <a:chExt cx="3167243" cy="816133"/>
          </a:xfrm>
          <a:solidFill>
            <a:srgbClr val="C00000">
              <a:alpha val="85000"/>
            </a:srgbClr>
          </a:solidFill>
        </p:grpSpPr>
        <p:sp>
          <p:nvSpPr>
            <p:cNvPr id="38" name="달 37">
              <a:extLst>
                <a:ext uri="{FF2B5EF4-FFF2-40B4-BE49-F238E27FC236}">
                  <a16:creationId xmlns:a16="http://schemas.microsoft.com/office/drawing/2014/main" id="{E40F4950-77F5-42F8-AD2E-03C7BC0B5DFF}"/>
                </a:ext>
              </a:extLst>
            </p:cNvPr>
            <p:cNvSpPr/>
            <p:nvPr/>
          </p:nvSpPr>
          <p:spPr>
            <a:xfrm>
              <a:off x="8418283" y="1955007"/>
              <a:ext cx="348343" cy="478971"/>
            </a:xfrm>
            <a:prstGeom prst="moon">
              <a:avLst>
                <a:gd name="adj" fmla="val 6982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8292743C-F245-4F16-8849-A0B0546E0CED}"/>
                </a:ext>
              </a:extLst>
            </p:cNvPr>
            <p:cNvSpPr/>
            <p:nvPr/>
          </p:nvSpPr>
          <p:spPr>
            <a:xfrm>
              <a:off x="6750011" y="1617845"/>
              <a:ext cx="3167243" cy="624115"/>
            </a:xfrm>
            <a:prstGeom prst="roundRect">
              <a:avLst>
                <a:gd name="adj" fmla="val 28295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JAVASCRIPT</a:t>
              </a:r>
              <a:endParaRPr lang="ko-KR" altLang="en-US" sz="15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41" name="달 40">
            <a:extLst>
              <a:ext uri="{FF2B5EF4-FFF2-40B4-BE49-F238E27FC236}">
                <a16:creationId xmlns:a16="http://schemas.microsoft.com/office/drawing/2014/main" id="{0686E504-E63F-4FE4-8831-B209224F6F1B}"/>
              </a:ext>
            </a:extLst>
          </p:cNvPr>
          <p:cNvSpPr/>
          <p:nvPr/>
        </p:nvSpPr>
        <p:spPr>
          <a:xfrm flipH="1">
            <a:off x="9249418" y="2036326"/>
            <a:ext cx="178763" cy="399780"/>
          </a:xfrm>
          <a:prstGeom prst="moon">
            <a:avLst>
              <a:gd name="adj" fmla="val 69824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E33E7F5-3CC2-4377-B039-DC5AA99EF3F9}"/>
              </a:ext>
            </a:extLst>
          </p:cNvPr>
          <p:cNvGrpSpPr/>
          <p:nvPr/>
        </p:nvGrpSpPr>
        <p:grpSpPr>
          <a:xfrm>
            <a:off x="10316959" y="1220473"/>
            <a:ext cx="1523093" cy="679367"/>
            <a:chOff x="10631736" y="1883177"/>
            <a:chExt cx="1523093" cy="679367"/>
          </a:xfrm>
          <a:solidFill>
            <a:srgbClr val="C00000"/>
          </a:solidFill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4823369-CEFA-40BA-BF8D-3343A971CA33}"/>
                </a:ext>
              </a:extLst>
            </p:cNvPr>
            <p:cNvSpPr/>
            <p:nvPr/>
          </p:nvSpPr>
          <p:spPr>
            <a:xfrm>
              <a:off x="10631736" y="1883177"/>
              <a:ext cx="1523093" cy="520927"/>
            </a:xfrm>
            <a:prstGeom prst="roundRect">
              <a:avLst>
                <a:gd name="adj" fmla="val 282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JSON/XML</a:t>
              </a:r>
              <a:endParaRPr lang="ko-KR" altLang="en-US" sz="15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42" name="달 41">
              <a:extLst>
                <a:ext uri="{FF2B5EF4-FFF2-40B4-BE49-F238E27FC236}">
                  <a16:creationId xmlns:a16="http://schemas.microsoft.com/office/drawing/2014/main" id="{8FD9C766-F911-4842-831E-D576ABB0ADF2}"/>
                </a:ext>
              </a:extLst>
            </p:cNvPr>
            <p:cNvSpPr/>
            <p:nvPr/>
          </p:nvSpPr>
          <p:spPr>
            <a:xfrm flipH="1">
              <a:off x="10874447" y="2162764"/>
              <a:ext cx="178763" cy="399780"/>
            </a:xfrm>
            <a:prstGeom prst="moon">
              <a:avLst>
                <a:gd name="adj" fmla="val 6982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1B034E9-B48D-462C-87D5-FD56EBF72304}"/>
              </a:ext>
            </a:extLst>
          </p:cNvPr>
          <p:cNvGrpSpPr/>
          <p:nvPr/>
        </p:nvGrpSpPr>
        <p:grpSpPr>
          <a:xfrm>
            <a:off x="10043750" y="2281305"/>
            <a:ext cx="1523093" cy="679367"/>
            <a:chOff x="10631736" y="1883177"/>
            <a:chExt cx="1523093" cy="679367"/>
          </a:xfrm>
          <a:solidFill>
            <a:srgbClr val="C00000"/>
          </a:solidFill>
        </p:grpSpPr>
        <p:sp>
          <p:nvSpPr>
            <p:cNvPr id="46" name="달 45">
              <a:extLst>
                <a:ext uri="{FF2B5EF4-FFF2-40B4-BE49-F238E27FC236}">
                  <a16:creationId xmlns:a16="http://schemas.microsoft.com/office/drawing/2014/main" id="{CED7685D-4887-4DB4-B74F-F0745A553FE1}"/>
                </a:ext>
              </a:extLst>
            </p:cNvPr>
            <p:cNvSpPr/>
            <p:nvPr/>
          </p:nvSpPr>
          <p:spPr>
            <a:xfrm flipH="1">
              <a:off x="10874447" y="2162764"/>
              <a:ext cx="178763" cy="399780"/>
            </a:xfrm>
            <a:prstGeom prst="moon">
              <a:avLst>
                <a:gd name="adj" fmla="val 6982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0F6F4004-EE48-410E-81DF-1A443BCF0562}"/>
                </a:ext>
              </a:extLst>
            </p:cNvPr>
            <p:cNvSpPr/>
            <p:nvPr/>
          </p:nvSpPr>
          <p:spPr>
            <a:xfrm>
              <a:off x="10631736" y="1883177"/>
              <a:ext cx="1523093" cy="520927"/>
            </a:xfrm>
            <a:prstGeom prst="roundRect">
              <a:avLst>
                <a:gd name="adj" fmla="val 282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HTML/CSS</a:t>
              </a:r>
              <a:endParaRPr lang="ko-KR" altLang="en-US" sz="15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7509225-0CEE-4741-82DB-F4DE9A2664ED}"/>
              </a:ext>
            </a:extLst>
          </p:cNvPr>
          <p:cNvGrpSpPr/>
          <p:nvPr/>
        </p:nvGrpSpPr>
        <p:grpSpPr>
          <a:xfrm>
            <a:off x="6494339" y="4087182"/>
            <a:ext cx="1625367" cy="698954"/>
            <a:chOff x="6750011" y="1596571"/>
            <a:chExt cx="3167243" cy="837407"/>
          </a:xfrm>
          <a:solidFill>
            <a:srgbClr val="C00000">
              <a:alpha val="85000"/>
            </a:srgbClr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F3C9F0D3-C648-4952-86F2-16877765497E}"/>
                </a:ext>
              </a:extLst>
            </p:cNvPr>
            <p:cNvSpPr/>
            <p:nvPr/>
          </p:nvSpPr>
          <p:spPr>
            <a:xfrm>
              <a:off x="6750011" y="1596571"/>
              <a:ext cx="3167243" cy="624115"/>
            </a:xfrm>
            <a:prstGeom prst="roundRect">
              <a:avLst>
                <a:gd name="adj" fmla="val 28295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JQUERY/JSP</a:t>
              </a:r>
              <a:endParaRPr lang="ko-KR" altLang="en-US" sz="15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50" name="달 49">
              <a:extLst>
                <a:ext uri="{FF2B5EF4-FFF2-40B4-BE49-F238E27FC236}">
                  <a16:creationId xmlns:a16="http://schemas.microsoft.com/office/drawing/2014/main" id="{86899216-8578-4F04-9D67-6C504E2B2602}"/>
                </a:ext>
              </a:extLst>
            </p:cNvPr>
            <p:cNvSpPr/>
            <p:nvPr/>
          </p:nvSpPr>
          <p:spPr>
            <a:xfrm>
              <a:off x="8418283" y="1955007"/>
              <a:ext cx="348343" cy="478971"/>
            </a:xfrm>
            <a:prstGeom prst="moon">
              <a:avLst>
                <a:gd name="adj" fmla="val 6982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D49FF6C0-AE10-490F-BED0-25F261270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5873" y="2900597"/>
            <a:ext cx="3305896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96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rgbClr val="E42F44"/>
            </a:gs>
            <a:gs pos="86000">
              <a:srgbClr val="A61627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024C631-A510-4D8D-8F0D-DCAA34E51DDB}"/>
              </a:ext>
            </a:extLst>
          </p:cNvPr>
          <p:cNvSpPr/>
          <p:nvPr/>
        </p:nvSpPr>
        <p:spPr>
          <a:xfrm>
            <a:off x="2510972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E3A6A8E-0FA8-42D8-A6EA-F41E32982E2E}"/>
              </a:ext>
            </a:extLst>
          </p:cNvPr>
          <p:cNvSpPr/>
          <p:nvPr/>
        </p:nvSpPr>
        <p:spPr>
          <a:xfrm>
            <a:off x="2510972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806B1DD-2D14-44C1-BF09-1B6C14CB51E9}"/>
              </a:ext>
            </a:extLst>
          </p:cNvPr>
          <p:cNvSpPr/>
          <p:nvPr/>
        </p:nvSpPr>
        <p:spPr>
          <a:xfrm>
            <a:off x="2510972" y="1391558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FCBBA1-D74B-48ED-9BB3-2169ADAFB4BE}"/>
              </a:ext>
            </a:extLst>
          </p:cNvPr>
          <p:cNvSpPr/>
          <p:nvPr/>
        </p:nvSpPr>
        <p:spPr>
          <a:xfrm>
            <a:off x="2786743" y="439057"/>
            <a:ext cx="9405257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16C6931-3196-4397-A96B-18FF279ACB7C}"/>
              </a:ext>
            </a:extLst>
          </p:cNvPr>
          <p:cNvGrpSpPr/>
          <p:nvPr/>
        </p:nvGrpSpPr>
        <p:grpSpPr>
          <a:xfrm>
            <a:off x="68931" y="428916"/>
            <a:ext cx="1571264" cy="522188"/>
            <a:chOff x="56231" y="428916"/>
            <a:chExt cx="1571264" cy="52218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943C19-46F3-4683-B09E-0CE5D6A9304A}"/>
                </a:ext>
              </a:extLst>
            </p:cNvPr>
            <p:cNvSpPr txBox="1"/>
            <p:nvPr/>
          </p:nvSpPr>
          <p:spPr>
            <a:xfrm>
              <a:off x="70286" y="428916"/>
              <a:ext cx="10374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두 번째 목차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/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E24A6F-B3D3-40A7-BB84-48877BC3F695}"/>
                </a:ext>
              </a:extLst>
            </p:cNvPr>
            <p:cNvSpPr txBox="1"/>
            <p:nvPr/>
          </p:nvSpPr>
          <p:spPr>
            <a:xfrm>
              <a:off x="56231" y="581772"/>
              <a:ext cx="1571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사용된 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[ API ]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B547E90-20ED-41F6-8485-756C7F9476E4}"/>
              </a:ext>
            </a:extLst>
          </p:cNvPr>
          <p:cNvSpPr txBox="1"/>
          <p:nvPr/>
        </p:nvSpPr>
        <p:spPr>
          <a:xfrm rot="16200000">
            <a:off x="2241535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FB4CA3-FC4C-4CF3-A10C-DBC981238167}"/>
              </a:ext>
            </a:extLst>
          </p:cNvPr>
          <p:cNvSpPr txBox="1"/>
          <p:nvPr/>
        </p:nvSpPr>
        <p:spPr>
          <a:xfrm rot="16200000">
            <a:off x="2241536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9259D5-4911-4A34-A1B9-4EFD2FF25977}"/>
              </a:ext>
            </a:extLst>
          </p:cNvPr>
          <p:cNvSpPr txBox="1"/>
          <p:nvPr/>
        </p:nvSpPr>
        <p:spPr>
          <a:xfrm rot="16200000">
            <a:off x="2241537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91097D-525E-48B6-B550-206CCA80892B}"/>
              </a:ext>
            </a:extLst>
          </p:cNvPr>
          <p:cNvSpPr txBox="1"/>
          <p:nvPr/>
        </p:nvSpPr>
        <p:spPr>
          <a:xfrm>
            <a:off x="8436290" y="1206366"/>
            <a:ext cx="313419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6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사용한</a:t>
            </a:r>
            <a:endParaRPr lang="en-US" altLang="ko-KR" sz="66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r"/>
            <a:r>
              <a:rPr lang="en-US" altLang="ko-KR" sz="6600" dirty="0"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API</a:t>
            </a:r>
          </a:p>
          <a:p>
            <a:pPr algn="r"/>
            <a:r>
              <a:rPr lang="ko-KR" altLang="en-US" sz="6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종류</a:t>
            </a:r>
            <a:r>
              <a:rPr lang="ko-KR" altLang="en-US" sz="6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리뷰</a:t>
            </a:r>
            <a:endParaRPr lang="en-US" altLang="ko-KR" sz="66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4E9BEEA-D374-486D-A6B1-854D333ABA3F}"/>
              </a:ext>
            </a:extLst>
          </p:cNvPr>
          <p:cNvSpPr/>
          <p:nvPr/>
        </p:nvSpPr>
        <p:spPr>
          <a:xfrm>
            <a:off x="3755711" y="1427618"/>
            <a:ext cx="3669594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▶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다음 카카오 지도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API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BA1E3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27769D9-2C3A-4C00-9B94-3BB8FA430B9B}"/>
              </a:ext>
            </a:extLst>
          </p:cNvPr>
          <p:cNvSpPr/>
          <p:nvPr/>
        </p:nvSpPr>
        <p:spPr>
          <a:xfrm>
            <a:off x="3755711" y="2191838"/>
            <a:ext cx="4086375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▶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지하철 역 정보 검색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API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BA1E3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05F521F-0EAA-4609-9E0F-24006F5FB6E8}"/>
              </a:ext>
            </a:extLst>
          </p:cNvPr>
          <p:cNvSpPr/>
          <p:nvPr/>
        </p:nvSpPr>
        <p:spPr>
          <a:xfrm>
            <a:off x="3755711" y="2956058"/>
            <a:ext cx="2940228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▶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서울 관광지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API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BA1E3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B517C8A-73C6-43FF-A2B8-F6B5F9FD166D}"/>
              </a:ext>
            </a:extLst>
          </p:cNvPr>
          <p:cNvSpPr/>
          <p:nvPr/>
        </p:nvSpPr>
        <p:spPr>
          <a:xfrm>
            <a:off x="3755711" y="3720278"/>
            <a:ext cx="3877985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▶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실시간 박스오피스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API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BA1E3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C1E4C44-099C-478A-8897-9A1093F3DD90}"/>
              </a:ext>
            </a:extLst>
          </p:cNvPr>
          <p:cNvSpPr/>
          <p:nvPr/>
        </p:nvSpPr>
        <p:spPr>
          <a:xfrm>
            <a:off x="3755711" y="4484498"/>
            <a:ext cx="3786614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▶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네이버 검색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영화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API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BA1E3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6991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 Design We Trust / Billboard">
            <a:extLst>
              <a:ext uri="{FF2B5EF4-FFF2-40B4-BE49-F238E27FC236}">
                <a16:creationId xmlns:a16="http://schemas.microsoft.com/office/drawing/2014/main" id="{085AD7CF-7159-45CB-8643-B567B1C97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5" b="7835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44D402-31F7-4E45-B042-944F87D323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rgbClr val="E42F44">
                  <a:alpha val="83000"/>
                </a:srgbClr>
              </a:gs>
              <a:gs pos="86000">
                <a:srgbClr val="A61627">
                  <a:alpha val="95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4FA1E25-5937-484F-A138-CA445BE5B6A8}"/>
              </a:ext>
            </a:extLst>
          </p:cNvPr>
          <p:cNvGrpSpPr/>
          <p:nvPr/>
        </p:nvGrpSpPr>
        <p:grpSpPr>
          <a:xfrm>
            <a:off x="6170485" y="3198168"/>
            <a:ext cx="5312886" cy="461665"/>
            <a:chOff x="5662485" y="3198168"/>
            <a:chExt cx="5312886" cy="46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552E25-DD81-4B87-A1AF-B3B6B7C0CEEB}"/>
                </a:ext>
              </a:extLst>
            </p:cNvPr>
            <p:cNvSpPr txBox="1"/>
            <p:nvPr/>
          </p:nvSpPr>
          <p:spPr>
            <a:xfrm>
              <a:off x="5662485" y="3275112"/>
              <a:ext cx="1277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세 번째 목차 </a:t>
              </a:r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/</a:t>
              </a:r>
              <a:endPara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9206E3-11DE-43C4-8DAE-100CEE2301D4}"/>
                </a:ext>
              </a:extLst>
            </p:cNvPr>
            <p:cNvSpPr txBox="1"/>
            <p:nvPr/>
          </p:nvSpPr>
          <p:spPr>
            <a:xfrm>
              <a:off x="6797624" y="3198168"/>
              <a:ext cx="41777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구현한 </a:t>
              </a:r>
              <a:r>
                <a: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[</a:t>
              </a:r>
              <a:r>
                <a: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웹 소개 </a:t>
              </a:r>
              <a:r>
                <a: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&amp; </a:t>
              </a:r>
              <a:r>
                <a: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주요 기능 </a:t>
              </a:r>
              <a:r>
                <a: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] </a:t>
              </a:r>
              <a:endPara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3376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rgbClr val="E42F44"/>
            </a:gs>
            <a:gs pos="86000">
              <a:srgbClr val="A61627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024C631-A510-4D8D-8F0D-DCAA34E51DDB}"/>
              </a:ext>
            </a:extLst>
          </p:cNvPr>
          <p:cNvSpPr/>
          <p:nvPr/>
        </p:nvSpPr>
        <p:spPr>
          <a:xfrm>
            <a:off x="2510972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E3A6A8E-0FA8-42D8-A6EA-F41E32982E2E}"/>
              </a:ext>
            </a:extLst>
          </p:cNvPr>
          <p:cNvSpPr/>
          <p:nvPr/>
        </p:nvSpPr>
        <p:spPr>
          <a:xfrm>
            <a:off x="2510972" y="2344058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806B1DD-2D14-44C1-BF09-1B6C14CB51E9}"/>
              </a:ext>
            </a:extLst>
          </p:cNvPr>
          <p:cNvSpPr/>
          <p:nvPr/>
        </p:nvSpPr>
        <p:spPr>
          <a:xfrm>
            <a:off x="2510972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DD44BE-D058-455B-977C-B47B9070AD06}"/>
              </a:ext>
            </a:extLst>
          </p:cNvPr>
          <p:cNvSpPr txBox="1"/>
          <p:nvPr/>
        </p:nvSpPr>
        <p:spPr>
          <a:xfrm rot="16200000">
            <a:off x="2241535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13239-992F-4566-B66E-DE117F103AB0}"/>
              </a:ext>
            </a:extLst>
          </p:cNvPr>
          <p:cNvSpPr txBox="1"/>
          <p:nvPr/>
        </p:nvSpPr>
        <p:spPr>
          <a:xfrm rot="16200000">
            <a:off x="2241536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D5BF99-2303-4A86-876B-E172FA986E13}"/>
              </a:ext>
            </a:extLst>
          </p:cNvPr>
          <p:cNvSpPr txBox="1"/>
          <p:nvPr/>
        </p:nvSpPr>
        <p:spPr>
          <a:xfrm rot="16200000">
            <a:off x="2241537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FCBBA1-D74B-48ED-9BB3-2169ADAFB4BE}"/>
              </a:ext>
            </a:extLst>
          </p:cNvPr>
          <p:cNvSpPr/>
          <p:nvPr/>
        </p:nvSpPr>
        <p:spPr>
          <a:xfrm>
            <a:off x="2786743" y="439057"/>
            <a:ext cx="9405257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22" name="Picture 2" descr="apple, computer, decor">
            <a:extLst>
              <a:ext uri="{FF2B5EF4-FFF2-40B4-BE49-F238E27FC236}">
                <a16:creationId xmlns:a16="http://schemas.microsoft.com/office/drawing/2014/main" id="{329838ED-020C-4012-A56C-BF7DFBBA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455219"/>
            <a:ext cx="8953500" cy="59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380821F2-90BE-4770-B5C7-8A15E91AD06F}"/>
              </a:ext>
            </a:extLst>
          </p:cNvPr>
          <p:cNvSpPr/>
          <p:nvPr/>
        </p:nvSpPr>
        <p:spPr>
          <a:xfrm>
            <a:off x="2782342" y="439057"/>
            <a:ext cx="9405257" cy="5979886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81000">
                <a:schemeClr val="bg1">
                  <a:alpha val="87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14FC22F-D217-475C-9DA3-4B2205FA8D6A}"/>
              </a:ext>
            </a:extLst>
          </p:cNvPr>
          <p:cNvGrpSpPr/>
          <p:nvPr/>
        </p:nvGrpSpPr>
        <p:grpSpPr>
          <a:xfrm>
            <a:off x="68931" y="428916"/>
            <a:ext cx="1915909" cy="522188"/>
            <a:chOff x="56231" y="428916"/>
            <a:chExt cx="1915909" cy="52218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58082B-06B1-42F7-A741-58693ECECE1A}"/>
                </a:ext>
              </a:extLst>
            </p:cNvPr>
            <p:cNvSpPr txBox="1"/>
            <p:nvPr/>
          </p:nvSpPr>
          <p:spPr>
            <a:xfrm>
              <a:off x="70286" y="428916"/>
              <a:ext cx="10374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세 번째 목차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/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7B3391-0DB0-4EBB-9FB3-1AB59F98B5B3}"/>
                </a:ext>
              </a:extLst>
            </p:cNvPr>
            <p:cNvSpPr txBox="1"/>
            <p:nvPr/>
          </p:nvSpPr>
          <p:spPr>
            <a:xfrm>
              <a:off x="56231" y="581772"/>
              <a:ext cx="1915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주요 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[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 ]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소개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65697E-C9AF-45B0-B11B-CDA4D3CD86F5}"/>
              </a:ext>
            </a:extLst>
          </p:cNvPr>
          <p:cNvSpPr/>
          <p:nvPr/>
        </p:nvSpPr>
        <p:spPr>
          <a:xfrm>
            <a:off x="4399029" y="3099474"/>
            <a:ext cx="6171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구현한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[                                                          ]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기능소개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A63546-BFE6-4788-BDB5-75BFAB729259}"/>
              </a:ext>
            </a:extLst>
          </p:cNvPr>
          <p:cNvSpPr/>
          <p:nvPr/>
        </p:nvSpPr>
        <p:spPr>
          <a:xfrm>
            <a:off x="5819078" y="2177169"/>
            <a:ext cx="30027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다음 지도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API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를 통해 지도를 띄우고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BA1E30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지하철 역검색정보를 통해 역을 검색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5C9F760-B776-4C7E-A8CB-DCA7BEE57D21}"/>
              </a:ext>
            </a:extLst>
          </p:cNvPr>
          <p:cNvSpPr/>
          <p:nvPr/>
        </p:nvSpPr>
        <p:spPr>
          <a:xfrm>
            <a:off x="7359014" y="4537207"/>
            <a:ext cx="18000" cy="18000"/>
          </a:xfrm>
          <a:prstGeom prst="ellipse">
            <a:avLst/>
          </a:prstGeom>
          <a:solidFill>
            <a:srgbClr val="BA1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C9E2E3B-61F7-4ABF-96F2-999FEB97F2C4}"/>
              </a:ext>
            </a:extLst>
          </p:cNvPr>
          <p:cNvSpPr/>
          <p:nvPr/>
        </p:nvSpPr>
        <p:spPr>
          <a:xfrm>
            <a:off x="7359014" y="4765963"/>
            <a:ext cx="18000" cy="18000"/>
          </a:xfrm>
          <a:prstGeom prst="ellipse">
            <a:avLst/>
          </a:prstGeom>
          <a:solidFill>
            <a:srgbClr val="BA1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12C2647-FFE1-4223-BC21-79D73B837E26}"/>
              </a:ext>
            </a:extLst>
          </p:cNvPr>
          <p:cNvSpPr/>
          <p:nvPr/>
        </p:nvSpPr>
        <p:spPr>
          <a:xfrm>
            <a:off x="7359014" y="4994719"/>
            <a:ext cx="18000" cy="18000"/>
          </a:xfrm>
          <a:prstGeom prst="ellipse">
            <a:avLst/>
          </a:prstGeom>
          <a:solidFill>
            <a:srgbClr val="BA1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7A65ABF-B947-47D5-BEE0-EBA3367A3334}"/>
              </a:ext>
            </a:extLst>
          </p:cNvPr>
          <p:cNvSpPr/>
          <p:nvPr/>
        </p:nvSpPr>
        <p:spPr>
          <a:xfrm>
            <a:off x="7359014" y="1529593"/>
            <a:ext cx="18000" cy="18000"/>
          </a:xfrm>
          <a:prstGeom prst="ellipse">
            <a:avLst/>
          </a:prstGeom>
          <a:solidFill>
            <a:srgbClr val="BA1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DF87431-1B01-4828-AF6C-9FAFB8BC5218}"/>
              </a:ext>
            </a:extLst>
          </p:cNvPr>
          <p:cNvSpPr/>
          <p:nvPr/>
        </p:nvSpPr>
        <p:spPr>
          <a:xfrm>
            <a:off x="7359014" y="1758349"/>
            <a:ext cx="18000" cy="18000"/>
          </a:xfrm>
          <a:prstGeom prst="ellipse">
            <a:avLst/>
          </a:prstGeom>
          <a:solidFill>
            <a:srgbClr val="BA1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EF6B7DB-BE00-4BF8-AE87-17AF8CAA1E1E}"/>
              </a:ext>
            </a:extLst>
          </p:cNvPr>
          <p:cNvSpPr/>
          <p:nvPr/>
        </p:nvSpPr>
        <p:spPr>
          <a:xfrm>
            <a:off x="7359014" y="1987105"/>
            <a:ext cx="18000" cy="18000"/>
          </a:xfrm>
          <a:prstGeom prst="ellipse">
            <a:avLst/>
          </a:prstGeom>
          <a:solidFill>
            <a:srgbClr val="BA1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307AA99-E5C9-418B-AD23-1577FEBA4831}"/>
              </a:ext>
            </a:extLst>
          </p:cNvPr>
          <p:cNvSpPr/>
          <p:nvPr/>
        </p:nvSpPr>
        <p:spPr>
          <a:xfrm>
            <a:off x="5622710" y="3157324"/>
            <a:ext cx="3339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실시간 박스오피스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API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를 통해 실시간으로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BA1E30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날짜를 받아와서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1-10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위까지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띄워줌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BA1E30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5EFDDD6-B8F1-4A3A-AABA-B7D479FFB13E}"/>
              </a:ext>
            </a:extLst>
          </p:cNvPr>
          <p:cNvSpPr/>
          <p:nvPr/>
        </p:nvSpPr>
        <p:spPr>
          <a:xfrm>
            <a:off x="5708471" y="3755122"/>
            <a:ext cx="3382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네이버 영화 검색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API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를 통해서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BA1E30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영화제목으로 검색하면 검색결과를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띄워줌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BA1E30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5D79428-E5B9-4297-9630-29743F04A537}"/>
              </a:ext>
            </a:extLst>
          </p:cNvPr>
          <p:cNvSpPr/>
          <p:nvPr/>
        </p:nvSpPr>
        <p:spPr>
          <a:xfrm>
            <a:off x="5853543" y="2774968"/>
            <a:ext cx="2877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역주변의 음식점들을 마커로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A1E30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띄워줌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BA1E30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247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2121</TotalTime>
  <Words>315</Words>
  <Application>Microsoft Office PowerPoint</Application>
  <PresentationFormat>와이드스크린</PresentationFormat>
  <Paragraphs>104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맑은 고딕</vt:lpstr>
      <vt:lpstr>KoPub바탕체 Light</vt:lpstr>
      <vt:lpstr>KoPub바탕체 Bold</vt:lpstr>
      <vt:lpstr>Arial</vt:lpstr>
      <vt:lpstr>KoPub돋움체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 </cp:lastModifiedBy>
  <cp:revision>42</cp:revision>
  <dcterms:created xsi:type="dcterms:W3CDTF">2018-08-03T07:22:14Z</dcterms:created>
  <dcterms:modified xsi:type="dcterms:W3CDTF">2018-10-08T06:44:37Z</dcterms:modified>
</cp:coreProperties>
</file>